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14"/>
  </p:notesMasterIdLst>
  <p:sldIdLst>
    <p:sldId id="275" r:id="rId2"/>
    <p:sldId id="276" r:id="rId3"/>
    <p:sldId id="263" r:id="rId4"/>
    <p:sldId id="264" r:id="rId5"/>
    <p:sldId id="265" r:id="rId6"/>
    <p:sldId id="266" r:id="rId7"/>
    <p:sldId id="274" r:id="rId8"/>
    <p:sldId id="269" r:id="rId9"/>
    <p:sldId id="267" r:id="rId10"/>
    <p:sldId id="271" r:id="rId11"/>
    <p:sldId id="270" r:id="rId12"/>
    <p:sldId id="27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69" autoAdjust="0"/>
    <p:restoredTop sz="94660"/>
  </p:normalViewPr>
  <p:slideViewPr>
    <p:cSldViewPr snapToGrid="0">
      <p:cViewPr varScale="1">
        <p:scale>
          <a:sx n="72" d="100"/>
          <a:sy n="72" d="100"/>
        </p:scale>
        <p:origin x="6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179F74-8E16-400A-884D-DCC2C69E2759}" type="datetimeFigureOut">
              <a:rPr lang="en-US" smtClean="0"/>
              <a:t>13-Oct-20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286AD7-8C62-4150-9488-49FC7DAC0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28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89133-3D85-4496-962C-77FE2BCC2649}" type="datetime1">
              <a:rPr lang="en-US" smtClean="0"/>
              <a:t>13-Oct-20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997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D91A1-6663-40CE-BA53-A723CE1680B6}" type="datetime1">
              <a:rPr lang="en-US" smtClean="0"/>
              <a:t>13-Oct-20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542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BFA4-2F3D-4473-93DD-A182D3C78AF8}" type="datetime1">
              <a:rPr lang="en-US" smtClean="0"/>
              <a:t>13-Oct-20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5416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B8222-C0BB-43B6-A8AE-068B6EFDD3FF}" type="datetime1">
              <a:rPr lang="en-US" smtClean="0"/>
              <a:t>13-Oct-20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804145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105-ACB2-4A6F-BB1D-59F38DAA86C2}" type="datetime1">
              <a:rPr lang="en-US" smtClean="0"/>
              <a:t>13-Oct-20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6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54C1-7AA3-4EC3-B4E4-E5CABFAF8B04}" type="datetime1">
              <a:rPr lang="en-US" smtClean="0"/>
              <a:t>13-Oct-20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0813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DA63A-7D33-4E7F-BC74-51E542A3E86F}" type="datetime1">
              <a:rPr lang="en-US" smtClean="0"/>
              <a:t>13-Oct-20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2273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2DB24-CB85-4816-B052-B07A64B040DA}" type="datetime1">
              <a:rPr lang="en-US" smtClean="0"/>
              <a:t>13-Oct-20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0787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9837F-7E61-4C2B-B8AA-3EACF7D86DD4}" type="datetime1">
              <a:rPr lang="en-US" smtClean="0"/>
              <a:t>13-Oct-20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184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82E7F-C516-4F0A-9883-0F5E8D1B8312}" type="datetime1">
              <a:rPr lang="en-US" smtClean="0"/>
              <a:t>13-Oct-20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484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3EE12-FD0A-4CD1-825E-68764B243F9F}" type="datetime1">
              <a:rPr lang="en-US" smtClean="0"/>
              <a:t>13-Oct-20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044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6215E-AFCB-452F-8B66-D5938D7EF5F2}" type="datetime1">
              <a:rPr lang="en-US" smtClean="0"/>
              <a:t>13-Oct-20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351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04C21-6621-41B8-B484-892F9851F032}" type="datetime1">
              <a:rPr lang="en-US" smtClean="0"/>
              <a:t>13-Oct-20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701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614DF-01B3-4243-A151-CBA628499D66}" type="datetime1">
              <a:rPr lang="en-US" smtClean="0"/>
              <a:t>13-Oct-20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471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2BB4-7D76-4497-909C-0B344D2713EA}" type="datetime1">
              <a:rPr lang="en-US" smtClean="0"/>
              <a:t>13-Oct-20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955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FFD54-38C3-4345-A964-3A321CB1D021}" type="datetime1">
              <a:rPr lang="en-US" smtClean="0"/>
              <a:t>13-Oct-20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346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405D-0FB8-40AF-BFE4-2C7DB451DA6B}" type="datetime1">
              <a:rPr lang="en-US" smtClean="0"/>
              <a:t>13-Oct-20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58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A5A080C-E544-412B-B240-743F11A86280}" type="datetime1">
              <a:rPr lang="en-US" smtClean="0"/>
              <a:t>13-Oct-20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E8B8EA-BC27-43DF-92C4-D084C2E18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3878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piece of paper with a pencil laying on top">
            <a:extLst>
              <a:ext uri="{FF2B5EF4-FFF2-40B4-BE49-F238E27FC236}">
                <a16:creationId xmlns:a16="http://schemas.microsoft.com/office/drawing/2014/main" id="{0A054022-A58D-4840-B4DA-9B62348643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006D4FC-0B37-4FE5-9523-BB9016CC9267}"/>
              </a:ext>
            </a:extLst>
          </p:cNvPr>
          <p:cNvSpPr txBox="1">
            <a:spLocks/>
          </p:cNvSpPr>
          <p:nvPr/>
        </p:nvSpPr>
        <p:spPr>
          <a:xfrm>
            <a:off x="8123416" y="1475234"/>
            <a:ext cx="3214307" cy="2901694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Accessing Database with Python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85251BE1-34BA-4435-92CE-A37B71F2F966}"/>
              </a:ext>
            </a:extLst>
          </p:cNvPr>
          <p:cNvSpPr txBox="1">
            <a:spLocks/>
          </p:cNvSpPr>
          <p:nvPr/>
        </p:nvSpPr>
        <p:spPr>
          <a:xfrm>
            <a:off x="8127750" y="4608576"/>
            <a:ext cx="3205640" cy="774186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chemeClr val="bg1"/>
                </a:solidFill>
              </a:rPr>
              <a:t>SQL Magic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FDCF1-0EF5-4748-8186-5B78624D9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029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Jupyter Magics with SQL. Jupyter/IPython notebooks can be used… | by Sayat  Satybaldiyev | Towards Data Science">
            <a:extLst>
              <a:ext uri="{FF2B5EF4-FFF2-40B4-BE49-F238E27FC236}">
                <a16:creationId xmlns:a16="http://schemas.microsoft.com/office/drawing/2014/main" id="{8C639B4C-0CF0-4805-9878-FC82156D1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8586" y="2438585"/>
            <a:ext cx="8128014" cy="4233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QL Magic: Dynamic Pivot, Polymorphic Table Functions and More - YouTube">
            <a:extLst>
              <a:ext uri="{FF2B5EF4-FFF2-40B4-BE49-F238E27FC236}">
                <a16:creationId xmlns:a16="http://schemas.microsoft.com/office/drawing/2014/main" id="{0F1879B1-5E08-466E-AF19-B734430879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287" y="707334"/>
            <a:ext cx="3050455" cy="2287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DC5160A-E80D-4402-BF8A-D035564ED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033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48FE98-3C1D-47CE-AD63-FA2704598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557212"/>
            <a:ext cx="11372850" cy="57435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1F165A9-38DE-4346-8998-8BFDE1990CF9}"/>
              </a:ext>
            </a:extLst>
          </p:cNvPr>
          <p:cNvSpPr txBox="1"/>
          <p:nvPr/>
        </p:nvSpPr>
        <p:spPr>
          <a:xfrm>
            <a:off x="4386471" y="6356147"/>
            <a:ext cx="4598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FF00"/>
                </a:solidFill>
              </a:rPr>
              <a:t>CHINOOK DATABASE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D622DF-F6B2-4AE5-911D-9B4E81BAF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434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46490D98-33BD-4206-97EA-C84A48D965E8}"/>
              </a:ext>
            </a:extLst>
          </p:cNvPr>
          <p:cNvSpPr txBox="1">
            <a:spLocks/>
          </p:cNvSpPr>
          <p:nvPr/>
        </p:nvSpPr>
        <p:spPr>
          <a:xfrm>
            <a:off x="1718065" y="2067635"/>
            <a:ext cx="10058400" cy="356616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/>
              <a:t>Questions…</a:t>
            </a:r>
            <a:br>
              <a:rPr lang="en-US" sz="6000"/>
            </a:br>
            <a:br>
              <a:rPr lang="en-US" sz="6000"/>
            </a:br>
            <a:r>
              <a:rPr lang="en-US" sz="6000"/>
              <a:t>Thanks for listening..</a:t>
            </a:r>
            <a:endParaRPr lang="en-US" sz="60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14D288B-0A26-4FD1-9A57-0B7F6AA24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109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961F0-8882-4540-90C7-9F5E59A97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3766" y="939055"/>
            <a:ext cx="9404723" cy="1400530"/>
          </a:xfrm>
        </p:spPr>
        <p:txBody>
          <a:bodyPr/>
          <a:lstStyle/>
          <a:p>
            <a:r>
              <a:rPr lang="en-US" b="1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CFDE7-343B-4FB7-B747-8246903FC7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1451" y="2420675"/>
            <a:ext cx="8946541" cy="4195481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Python for DBMS?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Jupyter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Notebook for DBMS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SQL  API’s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Popular SQL Based DBMS Systems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SQLite, SQL Magic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Hands-On Exercise with Chinook Database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588123-60D8-4FE3-BBB5-E2BAC8CC2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746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CA7D89-FD49-4CF7-A702-4EFCC4400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075" y="1519237"/>
            <a:ext cx="8705850" cy="381952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CE8512-3703-4531-9F5F-EF12250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727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2FA25F8-C59C-4938-90FF-E41B95723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3721" y="735824"/>
            <a:ext cx="8105775" cy="3686175"/>
          </a:xfrm>
          <a:prstGeom prst="rect">
            <a:avLst/>
          </a:prstGeom>
        </p:spPr>
      </p:pic>
      <p:pic>
        <p:nvPicPr>
          <p:cNvPr id="1028" name="Picture 4" descr="Introducción a jupyter (antes i python notebook)">
            <a:extLst>
              <a:ext uri="{FF2B5EF4-FFF2-40B4-BE49-F238E27FC236}">
                <a16:creationId xmlns:a16="http://schemas.microsoft.com/office/drawing/2014/main" id="{A3C6A6B0-FA3C-400E-823E-D8FB93EAB4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9295" y="3357039"/>
            <a:ext cx="4190562" cy="3060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0C13756-8E91-4DD8-AAC8-06E940A6F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329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CB0971-AC33-4E7D-A39E-7785ACDC2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50" y="1790700"/>
            <a:ext cx="8953500" cy="32766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647635-AECB-4F44-B760-6A00804DC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5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695DCE-1B28-4A42-A3DE-C47FB574EFE3}"/>
              </a:ext>
            </a:extLst>
          </p:cNvPr>
          <p:cNvSpPr txBox="1"/>
          <p:nvPr/>
        </p:nvSpPr>
        <p:spPr>
          <a:xfrm>
            <a:off x="1619250" y="5222222"/>
            <a:ext cx="489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Google Sans"/>
              </a:rPr>
              <a:t>* </a:t>
            </a:r>
            <a:r>
              <a:rPr lang="en-US" b="1" i="0" dirty="0">
                <a:effectLst/>
                <a:latin typeface="Google Sans"/>
              </a:rPr>
              <a:t>Application </a:t>
            </a:r>
            <a:r>
              <a:rPr lang="en-US" b="1" dirty="0">
                <a:latin typeface="Google Sans"/>
              </a:rPr>
              <a:t>P</a:t>
            </a:r>
            <a:r>
              <a:rPr lang="en-US" b="1" i="0" dirty="0">
                <a:effectLst/>
                <a:latin typeface="Google Sans"/>
              </a:rPr>
              <a:t>rogramming </a:t>
            </a:r>
            <a:r>
              <a:rPr lang="en-US" b="1" dirty="0">
                <a:latin typeface="Google Sans"/>
              </a:rPr>
              <a:t>I</a:t>
            </a:r>
            <a:r>
              <a:rPr lang="en-US" b="1" i="0" dirty="0">
                <a:effectLst/>
                <a:latin typeface="Google Sans"/>
              </a:rPr>
              <a:t>nterface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82584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4C237A-4FB5-4431-B3BC-A09549727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687" y="1247775"/>
            <a:ext cx="8048625" cy="436245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C5FC94A-80B9-4D47-ADEF-AD69031E3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648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4F8008-D2FF-41D3-99DD-9CFCDCE51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77" y="326165"/>
            <a:ext cx="8124825" cy="39909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02399ED-D357-4BA6-92AD-D74AA2E551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915" y="785986"/>
            <a:ext cx="4881113" cy="213128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D73AAF0-0E35-4F05-A003-F761C525AB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2389" y="3429000"/>
            <a:ext cx="4881113" cy="330700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470663-93BA-4201-8406-4535BA14B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838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F019FD-2E90-430B-9EEB-EE9D4DA3C9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252537"/>
            <a:ext cx="8686800" cy="435292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C5234-DF93-42EA-91B8-079F66803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671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D1DE0B-1EE9-4AE3-B593-7219BFC30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412" y="1333500"/>
            <a:ext cx="8639175" cy="41910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BD15C3-D2D3-4F83-84BC-FC1D34657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8B8EA-BC27-43DF-92C4-D084C2E18EC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607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368</TotalTime>
  <Words>63</Words>
  <Application>Microsoft Office PowerPoint</Application>
  <PresentationFormat>Widescreen</PresentationFormat>
  <Paragraphs>24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Century Gothic</vt:lpstr>
      <vt:lpstr>Google Sans</vt:lpstr>
      <vt:lpstr>Wingdings</vt:lpstr>
      <vt:lpstr>Wingdings 3</vt:lpstr>
      <vt:lpstr>Ion</vt:lpstr>
      <vt:lpstr>PowerPoint Presentation</vt:lpstr>
      <vt:lpstr>Outline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None</dc:creator>
  <cp:lastModifiedBy>None</cp:lastModifiedBy>
  <cp:revision>18</cp:revision>
  <dcterms:created xsi:type="dcterms:W3CDTF">2020-10-12T10:42:26Z</dcterms:created>
  <dcterms:modified xsi:type="dcterms:W3CDTF">2020-10-13T17:41:22Z</dcterms:modified>
</cp:coreProperties>
</file>

<file path=docProps/thumbnail.jpeg>
</file>